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61" d="100"/>
          <a:sy n="161" d="100"/>
        </p:scale>
        <p:origin x="11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934200" y="76200"/>
            <a:ext cx="5181600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858000" y="76199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WITH: </a:t>
            </a:r>
            <a:r>
              <a:rPr lang="en-US" sz="1400" dirty="0"/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934200" y="1219199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525000" y="1219199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935684" y="3273830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525000" y="3273830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932716" y="5328460"/>
            <a:ext cx="2590800" cy="1447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522032" y="5328462"/>
            <a:ext cx="2590800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Substitute Steamed</a:t>
            </a:r>
          </a:p>
          <a:p>
            <a:pPr algn="ctr"/>
            <a:r>
              <a:rPr lang="en-US" dirty="0"/>
              <a:t>Rice with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781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 Chicken $1.69</a:t>
            </a:r>
          </a:p>
          <a:p>
            <a:pPr algn="ctr"/>
            <a:r>
              <a:rPr lang="en-US" dirty="0"/>
              <a:t>(4 oz.) 170 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76200" y="4343400"/>
            <a:ext cx="67818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Chicken Teriyaki $6.39</a:t>
            </a:r>
          </a:p>
          <a:p>
            <a:pPr algn="ctr"/>
            <a:r>
              <a:rPr lang="en-US" dirty="0"/>
              <a:t>640 Cal</a:t>
            </a:r>
          </a:p>
          <a:p>
            <a:pPr algn="ctr"/>
            <a:r>
              <a:rPr lang="en-US" dirty="0"/>
              <a:t>SERVED WITH: • Mixed Vegetables • Steamed Rice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CEF0F1-0393-4298-810E-2A2927A3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199"/>
            <a:ext cx="6735454" cy="41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2400" y="1068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4600" y="1068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400" y="22404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600" y="22404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4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200" y="76200"/>
            <a:ext cx="4648200" cy="609600"/>
          </a:xfrm>
          <a:prstGeom prst="round1Rect">
            <a:avLst/>
          </a:prstGeom>
          <a:solidFill>
            <a:schemeClr val="accent4"/>
          </a:solidFill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E5063A-6884-4B37-835E-75A8741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12" y="106878"/>
            <a:ext cx="70485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81BFC6-DF46-4681-8E6C-7649B479E975}"/>
              </a:ext>
            </a:extLst>
          </p:cNvPr>
          <p:cNvSpPr/>
          <p:nvPr/>
        </p:nvSpPr>
        <p:spPr>
          <a:xfrm>
            <a:off x="5037612" y="2133600"/>
            <a:ext cx="7048500" cy="2240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DRINKS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AFF91C6-37E1-451D-BACD-CBAFD2923959}"/>
              </a:ext>
            </a:extLst>
          </p:cNvPr>
          <p:cNvSpPr/>
          <p:nvPr/>
        </p:nvSpPr>
        <p:spPr>
          <a:xfrm>
            <a:off x="4991102" y="2101932"/>
            <a:ext cx="4648200" cy="609600"/>
          </a:xfrm>
          <a:prstGeom prst="round1Rect">
            <a:avLst/>
          </a:prstGeom>
          <a:solidFill>
            <a:srgbClr val="C00000"/>
          </a:solidFill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BEVERAGES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A50A92-0EC8-4D94-910A-F1D2BC779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12" y="4405746"/>
            <a:ext cx="7048500" cy="1959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66DD0B-F3B0-47A7-9532-4A2535B4F364}"/>
              </a:ext>
            </a:extLst>
          </p:cNvPr>
          <p:cNvSpPr/>
          <p:nvPr/>
        </p:nvSpPr>
        <p:spPr>
          <a:xfrm>
            <a:off x="5037612" y="6396968"/>
            <a:ext cx="7048500" cy="46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2,000calories a day is used for general nutrition advice, but calorie needs vary. Additional nutrition information available upon request.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207E-8B3F-4B4E-B119-9F63AC46D705}"/>
              </a:ext>
            </a:extLst>
          </p:cNvPr>
          <p:cNvSpPr/>
          <p:nvPr/>
        </p:nvSpPr>
        <p:spPr>
          <a:xfrm>
            <a:off x="152400" y="4495800"/>
            <a:ext cx="4724400" cy="236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VEGGIE</a:t>
            </a:r>
          </a:p>
          <a:p>
            <a:pPr algn="ctr"/>
            <a:r>
              <a:rPr lang="en-US"/>
              <a:t>ITEMS</a:t>
            </a:r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D8D58EDC-E224-46C9-982B-41BE77BFBED5}"/>
              </a:ext>
            </a:extLst>
          </p:cNvPr>
          <p:cNvSpPr/>
          <p:nvPr/>
        </p:nvSpPr>
        <p:spPr>
          <a:xfrm>
            <a:off x="76200" y="4405746"/>
            <a:ext cx="4648200" cy="609600"/>
          </a:xfrm>
          <a:prstGeom prst="round1Rect">
            <a:avLst/>
          </a:prstGeom>
          <a:solidFill>
            <a:schemeClr val="accent4"/>
          </a:solidFill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VEGETARIAN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303</TotalTime>
  <Words>86</Words>
  <Application>Microsoft Office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15</cp:revision>
  <dcterms:created xsi:type="dcterms:W3CDTF">2019-04-22T00:54:34Z</dcterms:created>
  <dcterms:modified xsi:type="dcterms:W3CDTF">2019-04-25T00:16:57Z</dcterms:modified>
</cp:coreProperties>
</file>